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28743-6522-48D9-9313-2091A7991336}" type="datetimeFigureOut">
              <a:rPr lang="bg-BG" smtClean="0"/>
              <a:pPr/>
              <a:t>22.6.2015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759E-974D-427A-996A-878456359D68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r>
              <a:rPr lang="bg-BG" dirty="0"/>
              <a:t> </a:t>
            </a:r>
          </a:p>
          <a:p>
            <a:r>
              <a:rPr lang="bg-BG" b="1" dirty="0"/>
              <a:t>Програма за Белоградчишки панаир</a:t>
            </a:r>
          </a:p>
          <a:p>
            <a:r>
              <a:rPr lang="bg-BG" b="1" dirty="0"/>
              <a:t>/ 26 – </a:t>
            </a:r>
            <a:r>
              <a:rPr lang="ru-RU" b="1" dirty="0"/>
              <a:t>01</a:t>
            </a:r>
            <a:r>
              <a:rPr lang="bg-BG" b="1" dirty="0"/>
              <a:t>.VІ.201</a:t>
            </a:r>
            <a:r>
              <a:rPr lang="ru-RU" b="1" dirty="0"/>
              <a:t>5</a:t>
            </a:r>
            <a:r>
              <a:rPr lang="bg-BG" b="1" dirty="0"/>
              <a:t> г./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26.06.2014 г. / петък /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Художествена галерия – 17.15 ч.</a:t>
            </a:r>
          </a:p>
          <a:p>
            <a:r>
              <a:rPr lang="bg-BG" b="1" dirty="0"/>
              <a:t>     -   Изложба керамика - Йоанна Кемилева</a:t>
            </a:r>
          </a:p>
          <a:p>
            <a:r>
              <a:rPr lang="bg-BG" b="1" dirty="0"/>
              <a:t>Площад "Възраждане" – 18.00 ч.</a:t>
            </a:r>
          </a:p>
          <a:p>
            <a:r>
              <a:rPr lang="bg-BG" b="1" dirty="0"/>
              <a:t>      -  Духов оркестър при НЧ „Развитие – 1893 г.” Белоградчик</a:t>
            </a:r>
          </a:p>
          <a:p>
            <a:r>
              <a:rPr lang="bg-BG" b="1" dirty="0"/>
              <a:t>Местност „Панаирище” – 18.30 ч.</a:t>
            </a:r>
          </a:p>
          <a:p>
            <a:r>
              <a:rPr lang="bg-BG" b="1" dirty="0"/>
              <a:t>      -    Слово на Кмета на общината Борис Николов</a:t>
            </a:r>
          </a:p>
          <a:p>
            <a:pPr lvl="0"/>
            <a:r>
              <a:rPr lang="bg-BG" b="1" dirty="0"/>
              <a:t>Детски комплекс  гр. Белоградчик - цялостна програма - 18.45 ч.</a:t>
            </a:r>
          </a:p>
          <a:p>
            <a:pPr lvl="0"/>
            <a:r>
              <a:rPr lang="bg-BG" b="1" dirty="0"/>
              <a:t>ВИГ "Феникс" при Народно читалище "Развитие- 1893 г." - Белоградчик - 19.30 ч.</a:t>
            </a:r>
          </a:p>
          <a:p>
            <a:pPr lvl="0"/>
            <a:r>
              <a:rPr lang="bg-BG" b="1" dirty="0"/>
              <a:t> Гуна Иванова - 20.00 ч.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27.06.2014 г. / събота /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Площад "Възраждане" - 09.30 ч.</a:t>
            </a:r>
          </a:p>
          <a:p>
            <a:r>
              <a:rPr lang="bg-BG" b="1" dirty="0"/>
              <a:t>      -    Слово на Кмета Борис Николов - откриване на фестивала " От Тимок до Искър"</a:t>
            </a:r>
          </a:p>
          <a:p>
            <a:r>
              <a:rPr lang="bg-BG" b="1" dirty="0"/>
              <a:t>Местност „Панаирище” – 19.00 ч.</a:t>
            </a:r>
          </a:p>
          <a:p>
            <a:r>
              <a:rPr lang="bg-BG" b="1" dirty="0"/>
              <a:t>      -    Състав за руски и цигански песни и романси "Смуглянка" към Народно читалище </a:t>
            </a:r>
          </a:p>
          <a:p>
            <a:r>
              <a:rPr lang="bg-BG" b="1" dirty="0"/>
              <a:t>           "Постоянство" 1856 г. град Лом </a:t>
            </a:r>
          </a:p>
          <a:p>
            <a:pPr lvl="0"/>
            <a:r>
              <a:rPr lang="bg-BG" b="1" dirty="0"/>
              <a:t>Концерт на Райко Кирилов и смесен танцов състав "СеверняциТЕ" гр. Вълчедръм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 28.06.2014 г. / неделя /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Местност „Панаирище” – 11.30 ч.</a:t>
            </a:r>
          </a:p>
          <a:p>
            <a:r>
              <a:rPr lang="bg-BG" b="1" dirty="0"/>
              <a:t>      -    Духов оркестър село Бело поле</a:t>
            </a:r>
          </a:p>
          <a:p>
            <a:r>
              <a:rPr lang="bg-BG" b="1" dirty="0"/>
              <a:t>      -    Център за работа с деца – гр.Брегово  19.00 ч.</a:t>
            </a:r>
          </a:p>
          <a:p>
            <a:pPr lvl="0"/>
            <a:r>
              <a:rPr lang="bg-BG" b="1" dirty="0"/>
              <a:t>Вокална група „Чаровни години” – НЧ „Развитие -1893 г” – Белоградчик   19.40 ч.</a:t>
            </a:r>
          </a:p>
          <a:p>
            <a:pPr lvl="0"/>
            <a:r>
              <a:rPr lang="bg-BG" b="1" dirty="0"/>
              <a:t>Дует”Стефанови” – гр. Мездра   20.00 ч.</a:t>
            </a:r>
          </a:p>
          <a:p>
            <a:r>
              <a:rPr lang="bg-BG" b="1" dirty="0"/>
              <a:t>            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29.06.2014 г. / понеделник /</a:t>
            </a:r>
          </a:p>
          <a:p>
            <a:r>
              <a:rPr lang="bg-BG" b="1" dirty="0"/>
              <a:t> </a:t>
            </a:r>
          </a:p>
          <a:p>
            <a:r>
              <a:rPr lang="bg-BG" b="1" dirty="0"/>
              <a:t>Младежки дом</a:t>
            </a:r>
          </a:p>
          <a:p>
            <a:r>
              <a:rPr lang="bg-BG" b="1" dirty="0"/>
              <a:t>       -    Литературен салон  – 16.00 ч.</a:t>
            </a:r>
          </a:p>
          <a:p>
            <a:r>
              <a:rPr lang="bg-BG" b="1" dirty="0"/>
              <a:t>Централен площад</a:t>
            </a:r>
          </a:p>
          <a:p>
            <a:r>
              <a:rPr lang="bg-BG" b="1" dirty="0"/>
              <a:t>       -    Видински духов оркестър- 18.00 ч.</a:t>
            </a:r>
          </a:p>
          <a:p>
            <a:r>
              <a:rPr lang="bg-BG" b="1" dirty="0"/>
              <a:t>Местност „Панаирище” – 18.30 ч.</a:t>
            </a:r>
          </a:p>
          <a:p>
            <a:r>
              <a:rPr lang="bg-BG" b="1" dirty="0"/>
              <a:t>      -     Концерт на младежки духов оркестър и мажоретен състав </a:t>
            </a:r>
          </a:p>
          <a:p>
            <a:r>
              <a:rPr lang="ru-RU" b="1" dirty="0"/>
              <a:t>      -   Слово на кмета на общината Борис Николов, поздравителни слова, адреси и грамоти-19.00ч </a:t>
            </a:r>
            <a:endParaRPr lang="bg-BG" b="1" dirty="0"/>
          </a:p>
          <a:p>
            <a:r>
              <a:rPr lang="bg-BG" b="1" dirty="0"/>
              <a:t>      -     Танцов състав "Калина"  към  Младежки дом - Белоградчик- 1</a:t>
            </a:r>
            <a:r>
              <a:rPr lang="ru-RU" b="1" dirty="0"/>
              <a:t>9</a:t>
            </a:r>
            <a:r>
              <a:rPr lang="bg-BG" b="1" dirty="0"/>
              <a:t>.</a:t>
            </a:r>
            <a:r>
              <a:rPr lang="ru-RU" b="1" dirty="0"/>
              <a:t>1</a:t>
            </a:r>
            <a:r>
              <a:rPr lang="bg-BG" b="1" dirty="0"/>
              <a:t>0 ч.</a:t>
            </a:r>
          </a:p>
          <a:p>
            <a:r>
              <a:rPr lang="bg-BG" b="1" dirty="0"/>
              <a:t>      -     Вокална група "Пей сърце" при пенсионерски клуб „Мадона” Белоградчик-19.</a:t>
            </a:r>
            <a:r>
              <a:rPr lang="ru-RU" b="1" dirty="0"/>
              <a:t>2</a:t>
            </a:r>
            <a:r>
              <a:rPr lang="bg-BG" b="1" dirty="0"/>
              <a:t>0 ч.</a:t>
            </a:r>
          </a:p>
          <a:p>
            <a:r>
              <a:rPr lang="bg-BG" b="1" dirty="0"/>
              <a:t>      -     Мъжки хор - НЧ "Развитие- 1893 г." - Белоградчик - 19.</a:t>
            </a:r>
            <a:r>
              <a:rPr lang="ru-RU" b="1" dirty="0"/>
              <a:t>4</a:t>
            </a:r>
            <a:r>
              <a:rPr lang="bg-BG" b="1" dirty="0"/>
              <a:t>0 ч. </a:t>
            </a:r>
          </a:p>
          <a:p>
            <a:pPr lvl="0"/>
            <a:r>
              <a:rPr lang="bg-BG" b="1" dirty="0"/>
              <a:t>Състав за руски и цигански песни и романси „Берьозка” при НЧ ”Димитър Вълнев – 1903г.”  с. Расово - 19.</a:t>
            </a:r>
            <a:r>
              <a:rPr lang="en-US" b="1" dirty="0"/>
              <a:t>5</a:t>
            </a:r>
            <a:r>
              <a:rPr lang="bg-BG" b="1" dirty="0"/>
              <a:t>0 ч.</a:t>
            </a:r>
          </a:p>
          <a:p>
            <a:r>
              <a:rPr lang="bg-BG" b="1" dirty="0"/>
              <a:t> 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4" name="Picture 3" descr="Belogradchik_Panorama3_s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-333468"/>
            <a:ext cx="9144000" cy="743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Програма </a:t>
            </a: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Белоградчишки панаир</a:t>
            </a:r>
            <a:endParaRPr kumimoji="0" lang="bg-BG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26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VI. </a:t>
            </a: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01</a:t>
            </a: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.VІ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.201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</a:t>
            </a:r>
            <a:r>
              <a:rPr kumimoji="0" lang="bg-BG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./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1100" b="1" u="sng" dirty="0" smtClean="0">
                <a:latin typeface="Times New Roman" pitchFamily="18" charset="0"/>
                <a:cs typeface="Times New Roman" pitchFamily="18" charset="0"/>
              </a:rPr>
              <a:t>26.06.2014 г. / петък /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Художествена 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галерия – 17.15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-   Изложба керамика - Йоанна Кемилева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Площад "Възраждане" – 18.00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Духов оркестър при НЧ „Развитие – 1893 г.” Белоградчик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Местност „Панаирище” – 18.30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  Слово на Кмета на общината Борис Николов</a:t>
            </a:r>
          </a:p>
          <a:p>
            <a:pPr lvl="0"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Детски комплекс  гр. Белоградчик - цялостна програма - 18.45 ч.</a:t>
            </a:r>
          </a:p>
          <a:p>
            <a:pPr lvl="0"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ВИГ "Феникс" при Народно читалище "Развитие- 1893 г." - Белоградчик - 19.30 ч.</a:t>
            </a:r>
          </a:p>
          <a:p>
            <a:pPr lvl="0"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Гуна Иванова - 20.00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sz="1100" b="1" u="sng" dirty="0" smtClean="0">
                <a:latin typeface="Times New Roman" pitchFamily="18" charset="0"/>
                <a:cs typeface="Times New Roman" pitchFamily="18" charset="0"/>
              </a:rPr>
              <a:t>27.06.2014 </a:t>
            </a:r>
            <a:r>
              <a:rPr lang="bg-BG" sz="1100" b="1" u="sng" dirty="0" smtClean="0">
                <a:latin typeface="Times New Roman" pitchFamily="18" charset="0"/>
                <a:cs typeface="Times New Roman" pitchFamily="18" charset="0"/>
              </a:rPr>
              <a:t>г. / събота /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Площад 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"Възраждане" - 09.30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  Слово на Кмета Борис Николов - откриване на фестивала " От Тимок до Искър"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Местност „Панаирище” – 19.00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  Състав за руски и цигански песни и романси "Смуглянка" към Народно читалище 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     "Постоянство" 1856 г. град Лом </a:t>
            </a:r>
          </a:p>
          <a:p>
            <a:pPr lvl="0"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Концерт на Райко Кирилов и смесен танцов състав "СеверняциТЕ" гр. Вълчедръм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sz="1100" b="1" u="sng" dirty="0" smtClean="0">
                <a:latin typeface="Times New Roman" pitchFamily="18" charset="0"/>
                <a:cs typeface="Times New Roman" pitchFamily="18" charset="0"/>
              </a:rPr>
              <a:t>28.06.2014 </a:t>
            </a:r>
            <a:r>
              <a:rPr lang="bg-BG" sz="1100" b="1" u="sng" dirty="0" smtClean="0">
                <a:latin typeface="Times New Roman" pitchFamily="18" charset="0"/>
                <a:cs typeface="Times New Roman" pitchFamily="18" charset="0"/>
              </a:rPr>
              <a:t>г. / неделя /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Местност 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„Панаирище” – 11.30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  Духов оркестър село Бело поле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  Център за работа с деца – гр.Брегово  19.00 ч.</a:t>
            </a:r>
          </a:p>
          <a:p>
            <a:pPr lvl="0"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Вокална група „Чаровни години” – НЧ „Развитие -1893 г” – Белоградчик   19.40 ч.</a:t>
            </a:r>
          </a:p>
          <a:p>
            <a:pPr lvl="0"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Дует”Стефанови” – гр. Мездра   20.00 ч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bg-BG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1100" b="1" u="sng" dirty="0" smtClean="0">
                <a:latin typeface="Times New Roman" pitchFamily="18" charset="0"/>
                <a:cs typeface="Times New Roman" pitchFamily="18" charset="0"/>
              </a:rPr>
              <a:t>29.06.2014 г. / понеделник </a:t>
            </a:r>
            <a:r>
              <a:rPr lang="bg-BG" sz="1100" b="1" u="sng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bg-BG" sz="11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Младежки дом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 -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Празнична литературна среща  "Петровден - 2015"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– 16.00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Централен площад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 -    Видински духов оркестър- 18.00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Местност „Панаирище” – 18.30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   Концерт на младежки духов оркестър и мажоретен състав </a:t>
            </a:r>
          </a:p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-   Слово на кмета на общината Борис Николов, поздравителни слова, адреси и грамоти-19.00ч </a:t>
            </a:r>
            <a:endParaRPr lang="bg-BG" sz="1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   Танцов състав "Калина"  към  Младежки дом - Белоградчик- 1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   Вокална група "Пей сърце" при пенсионерски клуб „Мадона” Белоградчик-19.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      -     Мъжки хор - НЧ "Развитие- 1893 г." - Белоградчик - 19.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0 ч. </a:t>
            </a:r>
          </a:p>
          <a:p>
            <a:pPr lvl="0"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Състав за руски и цигански песни и романси „Берьозка” при НЧ ”Димитър Вълнев – 1903г.”  с. Расово - 19.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0 ч.</a:t>
            </a:r>
          </a:p>
          <a:p>
            <a:pPr algn="ctr"/>
            <a:r>
              <a:rPr lang="bg-BG" sz="11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bg-BG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bg-BG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bg-BG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</Words>
  <Application>Microsoft Office PowerPoint</Application>
  <PresentationFormat>On-screen Show (4:3)</PresentationFormat>
  <Paragraphs>90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Janka</dc:creator>
  <cp:lastModifiedBy>Janka</cp:lastModifiedBy>
  <cp:revision>4</cp:revision>
  <dcterms:created xsi:type="dcterms:W3CDTF">2015-06-17T08:23:15Z</dcterms:created>
  <dcterms:modified xsi:type="dcterms:W3CDTF">2015-06-22T06:32:56Z</dcterms:modified>
</cp:coreProperties>
</file>